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</p:sldIdLst>
  <p:sldSz cx="8567738" cy="172799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1422" y="-23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BFFEE2-F987-82D4-08D1-24D4C9A8F5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0967" y="2827991"/>
            <a:ext cx="6425804" cy="6015978"/>
          </a:xfrm>
        </p:spPr>
        <p:txBody>
          <a:bodyPr anchor="b"/>
          <a:lstStyle>
            <a:lvl1pPr algn="ctr">
              <a:defRPr sz="1511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51E41F4-393C-A41F-80D3-E797CC0592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0967" y="9075969"/>
            <a:ext cx="6425804" cy="4171984"/>
          </a:xfrm>
        </p:spPr>
        <p:txBody>
          <a:bodyPr/>
          <a:lstStyle>
            <a:lvl1pPr marL="0" indent="0" algn="ctr">
              <a:buNone/>
              <a:defRPr sz="6047"/>
            </a:lvl1pPr>
            <a:lvl2pPr marL="1152007" indent="0" algn="ctr">
              <a:buNone/>
              <a:defRPr sz="5039"/>
            </a:lvl2pPr>
            <a:lvl3pPr marL="2304014" indent="0" algn="ctr">
              <a:buNone/>
              <a:defRPr sz="4535"/>
            </a:lvl3pPr>
            <a:lvl4pPr marL="3456021" indent="0" algn="ctr">
              <a:buNone/>
              <a:defRPr sz="4032"/>
            </a:lvl4pPr>
            <a:lvl5pPr marL="4608027" indent="0" algn="ctr">
              <a:buNone/>
              <a:defRPr sz="4032"/>
            </a:lvl5pPr>
            <a:lvl6pPr marL="5760034" indent="0" algn="ctr">
              <a:buNone/>
              <a:defRPr sz="4032"/>
            </a:lvl6pPr>
            <a:lvl7pPr marL="6912041" indent="0" algn="ctr">
              <a:buNone/>
              <a:defRPr sz="4032"/>
            </a:lvl7pPr>
            <a:lvl8pPr marL="8064048" indent="0" algn="ctr">
              <a:buNone/>
              <a:defRPr sz="4032"/>
            </a:lvl8pPr>
            <a:lvl9pPr marL="9216055" indent="0" algn="ctr">
              <a:buNone/>
              <a:defRPr sz="4032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01CAE9-20C3-8EBD-9A43-17174D064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7E38B0-9032-2E6D-63D3-B284AB89C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F386F8-B621-5630-5AE2-0E20F2B5C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611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1658E9-4CC0-380E-10E3-A67E1DA88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3967CBC-A543-91BD-19CC-57970BEE37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828D41-339B-FC86-C889-4E7716201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19269A-D8A3-7537-34B7-E0ACB9C38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5F7938-CD76-6044-45B9-698D0755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24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EE860F6-F0B8-044B-29B8-59B2FBF6E9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131287" y="919997"/>
            <a:ext cx="1847419" cy="1464394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5FDEB12-172E-9F3E-5B9F-826451054D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89032" y="919997"/>
            <a:ext cx="5435159" cy="1464394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E361CF-82D4-0063-1EFB-CBD6EED76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CB2512-950F-CA08-DC9B-F304231A6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BA75CF-C25A-7CE2-8980-84799B446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049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028B95-BEE4-D3E4-637B-8BC1D615C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903CA3-F14E-81E1-D464-3CEB5DC39F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14D121-DD37-039E-A31E-884227B33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311624-19D7-0592-E6FD-193AB00D4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32962A-F5AF-181D-0E4C-BFE81BFDA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846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DF7BF6-A3A7-45BE-E39F-564475461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570" y="4307987"/>
            <a:ext cx="7389674" cy="7187973"/>
          </a:xfrm>
        </p:spPr>
        <p:txBody>
          <a:bodyPr anchor="b"/>
          <a:lstStyle>
            <a:lvl1pPr>
              <a:defRPr sz="1511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D5E967-36D6-F76E-C5E5-A4B6963F2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4570" y="11563961"/>
            <a:ext cx="7389674" cy="3779985"/>
          </a:xfrm>
        </p:spPr>
        <p:txBody>
          <a:bodyPr/>
          <a:lstStyle>
            <a:lvl1pPr marL="0" indent="0">
              <a:buNone/>
              <a:defRPr sz="6047">
                <a:solidFill>
                  <a:schemeClr val="tx1">
                    <a:tint val="75000"/>
                  </a:schemeClr>
                </a:solidFill>
              </a:defRPr>
            </a:lvl1pPr>
            <a:lvl2pPr marL="1152007" indent="0">
              <a:buNone/>
              <a:defRPr sz="5039">
                <a:solidFill>
                  <a:schemeClr val="tx1">
                    <a:tint val="75000"/>
                  </a:schemeClr>
                </a:solidFill>
              </a:defRPr>
            </a:lvl2pPr>
            <a:lvl3pPr marL="2304014" indent="0">
              <a:buNone/>
              <a:defRPr sz="4535">
                <a:solidFill>
                  <a:schemeClr val="tx1">
                    <a:tint val="75000"/>
                  </a:schemeClr>
                </a:solidFill>
              </a:defRPr>
            </a:lvl3pPr>
            <a:lvl4pPr marL="3456021" indent="0">
              <a:buNone/>
              <a:defRPr sz="4032">
                <a:solidFill>
                  <a:schemeClr val="tx1">
                    <a:tint val="75000"/>
                  </a:schemeClr>
                </a:solidFill>
              </a:defRPr>
            </a:lvl4pPr>
            <a:lvl5pPr marL="4608027" indent="0">
              <a:buNone/>
              <a:defRPr sz="4032">
                <a:solidFill>
                  <a:schemeClr val="tx1">
                    <a:tint val="75000"/>
                  </a:schemeClr>
                </a:solidFill>
              </a:defRPr>
            </a:lvl5pPr>
            <a:lvl6pPr marL="5760034" indent="0">
              <a:buNone/>
              <a:defRPr sz="4032">
                <a:solidFill>
                  <a:schemeClr val="tx1">
                    <a:tint val="75000"/>
                  </a:schemeClr>
                </a:solidFill>
              </a:defRPr>
            </a:lvl6pPr>
            <a:lvl7pPr marL="6912041" indent="0">
              <a:buNone/>
              <a:defRPr sz="4032">
                <a:solidFill>
                  <a:schemeClr val="tx1">
                    <a:tint val="75000"/>
                  </a:schemeClr>
                </a:solidFill>
              </a:defRPr>
            </a:lvl7pPr>
            <a:lvl8pPr marL="8064048" indent="0">
              <a:buNone/>
              <a:defRPr sz="4032">
                <a:solidFill>
                  <a:schemeClr val="tx1">
                    <a:tint val="75000"/>
                  </a:schemeClr>
                </a:solidFill>
              </a:defRPr>
            </a:lvl8pPr>
            <a:lvl9pPr marL="9216055" indent="0">
              <a:buNone/>
              <a:defRPr sz="40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1FB3CBD-2A28-5A55-22C6-5ED5E50CC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863E9B-4D8F-062B-939E-E3D2BF996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BA8EF3-30CD-C5F4-14D1-030075EE8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64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B4D05B-EC3B-9FCB-771A-63DB798EE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C7A79F7-3211-3910-FFC7-29E2E5F741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9032" y="4599983"/>
            <a:ext cx="3641289" cy="1096396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147741D-ACC7-7D42-512B-D77250048A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37417" y="4599983"/>
            <a:ext cx="3641289" cy="1096396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2E2F999-F592-CB4E-95E1-6967C22FE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596A49-00AD-7438-10FC-2F60FD255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4C79B5E-B61B-802F-91C9-0E0735A30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522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AD70C6-7090-AB76-67F4-02B5DE16D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148" y="919998"/>
            <a:ext cx="7389674" cy="333998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64977B-083A-AC31-C4B5-BBE3DF30F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0148" y="4235986"/>
            <a:ext cx="3624554" cy="2075991"/>
          </a:xfrm>
        </p:spPr>
        <p:txBody>
          <a:bodyPr anchor="b"/>
          <a:lstStyle>
            <a:lvl1pPr marL="0" indent="0">
              <a:buNone/>
              <a:defRPr sz="6047" b="1"/>
            </a:lvl1pPr>
            <a:lvl2pPr marL="1152007" indent="0">
              <a:buNone/>
              <a:defRPr sz="5039" b="1"/>
            </a:lvl2pPr>
            <a:lvl3pPr marL="2304014" indent="0">
              <a:buNone/>
              <a:defRPr sz="4535" b="1"/>
            </a:lvl3pPr>
            <a:lvl4pPr marL="3456021" indent="0">
              <a:buNone/>
              <a:defRPr sz="4032" b="1"/>
            </a:lvl4pPr>
            <a:lvl5pPr marL="4608027" indent="0">
              <a:buNone/>
              <a:defRPr sz="4032" b="1"/>
            </a:lvl5pPr>
            <a:lvl6pPr marL="5760034" indent="0">
              <a:buNone/>
              <a:defRPr sz="4032" b="1"/>
            </a:lvl6pPr>
            <a:lvl7pPr marL="6912041" indent="0">
              <a:buNone/>
              <a:defRPr sz="4032" b="1"/>
            </a:lvl7pPr>
            <a:lvl8pPr marL="8064048" indent="0">
              <a:buNone/>
              <a:defRPr sz="4032" b="1"/>
            </a:lvl8pPr>
            <a:lvl9pPr marL="9216055" indent="0">
              <a:buNone/>
              <a:defRPr sz="4032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D07B3C8-A51C-1428-E255-2D385CB858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0148" y="6311977"/>
            <a:ext cx="3624554" cy="928396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455182C-B31D-613F-E1C0-D8852208DD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337417" y="4235986"/>
            <a:ext cx="3642405" cy="2075991"/>
          </a:xfrm>
        </p:spPr>
        <p:txBody>
          <a:bodyPr anchor="b"/>
          <a:lstStyle>
            <a:lvl1pPr marL="0" indent="0">
              <a:buNone/>
              <a:defRPr sz="6047" b="1"/>
            </a:lvl1pPr>
            <a:lvl2pPr marL="1152007" indent="0">
              <a:buNone/>
              <a:defRPr sz="5039" b="1"/>
            </a:lvl2pPr>
            <a:lvl3pPr marL="2304014" indent="0">
              <a:buNone/>
              <a:defRPr sz="4535" b="1"/>
            </a:lvl3pPr>
            <a:lvl4pPr marL="3456021" indent="0">
              <a:buNone/>
              <a:defRPr sz="4032" b="1"/>
            </a:lvl4pPr>
            <a:lvl5pPr marL="4608027" indent="0">
              <a:buNone/>
              <a:defRPr sz="4032" b="1"/>
            </a:lvl5pPr>
            <a:lvl6pPr marL="5760034" indent="0">
              <a:buNone/>
              <a:defRPr sz="4032" b="1"/>
            </a:lvl6pPr>
            <a:lvl7pPr marL="6912041" indent="0">
              <a:buNone/>
              <a:defRPr sz="4032" b="1"/>
            </a:lvl7pPr>
            <a:lvl8pPr marL="8064048" indent="0">
              <a:buNone/>
              <a:defRPr sz="4032" b="1"/>
            </a:lvl8pPr>
            <a:lvl9pPr marL="9216055" indent="0">
              <a:buNone/>
              <a:defRPr sz="4032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5231137-379A-7361-208F-3C8836AB3D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337417" y="6311977"/>
            <a:ext cx="3642405" cy="928396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06E4291-542B-9432-FF8C-9713C6514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3BBDE1E-49B8-4743-B65E-301159D03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DAFA49E-0173-3E79-1561-DF01E248D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370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13C3F5-C4CE-1760-24D4-1CAE24676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61F0C88-7F1D-C840-6A0B-064DC5F7F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63635C2-76E3-4965-E90E-2069461A8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6F77B-9246-0A63-D1B7-79D12B331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056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F4D4422-482D-B807-0A83-175EE947D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3874338-B68D-EFF9-9742-F8B7B9E49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35CA807-0C79-7FE5-7C0F-EB5DBF7A8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06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5E1C96-DBC4-13FB-85C8-5106F284D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148" y="1151996"/>
            <a:ext cx="2763318" cy="4031986"/>
          </a:xfrm>
        </p:spPr>
        <p:txBody>
          <a:bodyPr anchor="b"/>
          <a:lstStyle>
            <a:lvl1pPr>
              <a:defRPr sz="8063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59B8EF-FE48-947D-AAF3-E7DF8ED3E2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2405" y="2487992"/>
            <a:ext cx="4337417" cy="12279956"/>
          </a:xfrm>
        </p:spPr>
        <p:txBody>
          <a:bodyPr/>
          <a:lstStyle>
            <a:lvl1pPr>
              <a:defRPr sz="8063"/>
            </a:lvl1pPr>
            <a:lvl2pPr>
              <a:defRPr sz="7055"/>
            </a:lvl2pPr>
            <a:lvl3pPr>
              <a:defRPr sz="6047"/>
            </a:lvl3pPr>
            <a:lvl4pPr>
              <a:defRPr sz="5039"/>
            </a:lvl4pPr>
            <a:lvl5pPr>
              <a:defRPr sz="5039"/>
            </a:lvl5pPr>
            <a:lvl6pPr>
              <a:defRPr sz="5039"/>
            </a:lvl6pPr>
            <a:lvl7pPr>
              <a:defRPr sz="5039"/>
            </a:lvl7pPr>
            <a:lvl8pPr>
              <a:defRPr sz="5039"/>
            </a:lvl8pPr>
            <a:lvl9pPr>
              <a:defRPr sz="503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BA06EC8-0838-8678-DD04-59EB9774E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0148" y="5183981"/>
            <a:ext cx="2763318" cy="9603967"/>
          </a:xfrm>
        </p:spPr>
        <p:txBody>
          <a:bodyPr/>
          <a:lstStyle>
            <a:lvl1pPr marL="0" indent="0">
              <a:buNone/>
              <a:defRPr sz="4032"/>
            </a:lvl1pPr>
            <a:lvl2pPr marL="1152007" indent="0">
              <a:buNone/>
              <a:defRPr sz="3528"/>
            </a:lvl2pPr>
            <a:lvl3pPr marL="2304014" indent="0">
              <a:buNone/>
              <a:defRPr sz="3024"/>
            </a:lvl3pPr>
            <a:lvl4pPr marL="3456021" indent="0">
              <a:buNone/>
              <a:defRPr sz="2520"/>
            </a:lvl4pPr>
            <a:lvl5pPr marL="4608027" indent="0">
              <a:buNone/>
              <a:defRPr sz="2520"/>
            </a:lvl5pPr>
            <a:lvl6pPr marL="5760034" indent="0">
              <a:buNone/>
              <a:defRPr sz="2520"/>
            </a:lvl6pPr>
            <a:lvl7pPr marL="6912041" indent="0">
              <a:buNone/>
              <a:defRPr sz="2520"/>
            </a:lvl7pPr>
            <a:lvl8pPr marL="8064048" indent="0">
              <a:buNone/>
              <a:defRPr sz="2520"/>
            </a:lvl8pPr>
            <a:lvl9pPr marL="9216055" indent="0">
              <a:buNone/>
              <a:defRPr sz="252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EFB9102-9D3C-CE34-5E64-8BDF88C1A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39C246-0CF7-3C81-C10B-4A0A9E150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5A85F2C-0F67-594D-3C75-054E78836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473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789425-9F13-EBC5-6D90-CBD729C25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148" y="1151996"/>
            <a:ext cx="2763318" cy="4031986"/>
          </a:xfrm>
        </p:spPr>
        <p:txBody>
          <a:bodyPr anchor="b"/>
          <a:lstStyle>
            <a:lvl1pPr>
              <a:defRPr sz="8063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4CBCAB6-B8A6-115F-08B6-4B2ED75892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642405" y="2487992"/>
            <a:ext cx="4337417" cy="12279956"/>
          </a:xfrm>
        </p:spPr>
        <p:txBody>
          <a:bodyPr/>
          <a:lstStyle>
            <a:lvl1pPr marL="0" indent="0">
              <a:buNone/>
              <a:defRPr sz="8063"/>
            </a:lvl1pPr>
            <a:lvl2pPr marL="1152007" indent="0">
              <a:buNone/>
              <a:defRPr sz="7055"/>
            </a:lvl2pPr>
            <a:lvl3pPr marL="2304014" indent="0">
              <a:buNone/>
              <a:defRPr sz="6047"/>
            </a:lvl3pPr>
            <a:lvl4pPr marL="3456021" indent="0">
              <a:buNone/>
              <a:defRPr sz="5039"/>
            </a:lvl4pPr>
            <a:lvl5pPr marL="4608027" indent="0">
              <a:buNone/>
              <a:defRPr sz="5039"/>
            </a:lvl5pPr>
            <a:lvl6pPr marL="5760034" indent="0">
              <a:buNone/>
              <a:defRPr sz="5039"/>
            </a:lvl6pPr>
            <a:lvl7pPr marL="6912041" indent="0">
              <a:buNone/>
              <a:defRPr sz="5039"/>
            </a:lvl7pPr>
            <a:lvl8pPr marL="8064048" indent="0">
              <a:buNone/>
              <a:defRPr sz="5039"/>
            </a:lvl8pPr>
            <a:lvl9pPr marL="9216055" indent="0">
              <a:buNone/>
              <a:defRPr sz="5039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C5EC45-59AE-227F-56ED-271EE7FC81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0148" y="5183981"/>
            <a:ext cx="2763318" cy="9603967"/>
          </a:xfrm>
        </p:spPr>
        <p:txBody>
          <a:bodyPr/>
          <a:lstStyle>
            <a:lvl1pPr marL="0" indent="0">
              <a:buNone/>
              <a:defRPr sz="4032"/>
            </a:lvl1pPr>
            <a:lvl2pPr marL="1152007" indent="0">
              <a:buNone/>
              <a:defRPr sz="3528"/>
            </a:lvl2pPr>
            <a:lvl3pPr marL="2304014" indent="0">
              <a:buNone/>
              <a:defRPr sz="3024"/>
            </a:lvl3pPr>
            <a:lvl4pPr marL="3456021" indent="0">
              <a:buNone/>
              <a:defRPr sz="2520"/>
            </a:lvl4pPr>
            <a:lvl5pPr marL="4608027" indent="0">
              <a:buNone/>
              <a:defRPr sz="2520"/>
            </a:lvl5pPr>
            <a:lvl6pPr marL="5760034" indent="0">
              <a:buNone/>
              <a:defRPr sz="2520"/>
            </a:lvl6pPr>
            <a:lvl7pPr marL="6912041" indent="0">
              <a:buNone/>
              <a:defRPr sz="2520"/>
            </a:lvl7pPr>
            <a:lvl8pPr marL="8064048" indent="0">
              <a:buNone/>
              <a:defRPr sz="2520"/>
            </a:lvl8pPr>
            <a:lvl9pPr marL="9216055" indent="0">
              <a:buNone/>
              <a:defRPr sz="252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94974C-D1C5-3605-B42E-D485FE822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069FF-65AA-40C3-9FF9-7A1594655305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69FBA51-517D-75D6-0486-9A851732A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A20CBB3-864B-C38F-8435-A65C54467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12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1ACEB61-B39B-9C8B-F31E-4EDC2506D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032" y="919998"/>
            <a:ext cx="7389674" cy="33399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EFCB30-E5EB-DAAB-2EA1-8C3EFB09E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9032" y="4599983"/>
            <a:ext cx="7389674" cy="10963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71D93C-2CE4-B7FF-3CB8-E6D5F3DDDB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89032" y="16015944"/>
            <a:ext cx="1927741" cy="9199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0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6069FF-65AA-40C3-9FF9-7A1594655305}" type="datetimeFigureOut">
              <a:rPr lang="zh-CN" altLang="en-US" smtClean="0"/>
              <a:t>2025/10/28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B43A07-E3F7-54AB-E5F3-33D37FDF0F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38063" y="16015944"/>
            <a:ext cx="2891612" cy="9199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0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178365-1462-F506-2822-6D1665C4AD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050965" y="16015944"/>
            <a:ext cx="1927741" cy="9199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16E38-A23E-4942-B15E-3F8D0E6A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865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2304014" rtl="0" eaLnBrk="1" latinLnBrk="0" hangingPunct="1">
        <a:lnSpc>
          <a:spcPct val="90000"/>
        </a:lnSpc>
        <a:spcBef>
          <a:spcPct val="0"/>
        </a:spcBef>
        <a:buNone/>
        <a:defRPr sz="110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6003" indent="-576003" algn="l" defTabSz="2304014" rtl="0" eaLnBrk="1" latinLnBrk="0" hangingPunct="1">
        <a:lnSpc>
          <a:spcPct val="90000"/>
        </a:lnSpc>
        <a:spcBef>
          <a:spcPts val="2520"/>
        </a:spcBef>
        <a:buFont typeface="Arial" panose="020B0604020202020204" pitchFamily="34" charset="0"/>
        <a:buChar char="•"/>
        <a:defRPr sz="7055" kern="1200">
          <a:solidFill>
            <a:schemeClr val="tx1"/>
          </a:solidFill>
          <a:latin typeface="+mn-lt"/>
          <a:ea typeface="+mn-ea"/>
          <a:cs typeface="+mn-cs"/>
        </a:defRPr>
      </a:lvl1pPr>
      <a:lvl2pPr marL="1728010" indent="-576003" algn="l" defTabSz="230401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6047" kern="1200">
          <a:solidFill>
            <a:schemeClr val="tx1"/>
          </a:solidFill>
          <a:latin typeface="+mn-lt"/>
          <a:ea typeface="+mn-ea"/>
          <a:cs typeface="+mn-cs"/>
        </a:defRPr>
      </a:lvl2pPr>
      <a:lvl3pPr marL="2880017" indent="-576003" algn="l" defTabSz="230401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5039" kern="1200">
          <a:solidFill>
            <a:schemeClr val="tx1"/>
          </a:solidFill>
          <a:latin typeface="+mn-lt"/>
          <a:ea typeface="+mn-ea"/>
          <a:cs typeface="+mn-cs"/>
        </a:defRPr>
      </a:lvl3pPr>
      <a:lvl4pPr marL="4032024" indent="-576003" algn="l" defTabSz="230401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4pPr>
      <a:lvl5pPr marL="5184031" indent="-576003" algn="l" defTabSz="230401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5pPr>
      <a:lvl6pPr marL="6336038" indent="-576003" algn="l" defTabSz="230401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6pPr>
      <a:lvl7pPr marL="7488044" indent="-576003" algn="l" defTabSz="230401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7pPr>
      <a:lvl8pPr marL="8640051" indent="-576003" algn="l" defTabSz="230401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8pPr>
      <a:lvl9pPr marL="9792058" indent="-576003" algn="l" defTabSz="230401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1pPr>
      <a:lvl2pPr marL="1152007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2pPr>
      <a:lvl3pPr marL="2304014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3pPr>
      <a:lvl4pPr marL="3456021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4pPr>
      <a:lvl5pPr marL="4608027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5pPr>
      <a:lvl6pPr marL="5760034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6pPr>
      <a:lvl7pPr marL="6912041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7pPr>
      <a:lvl8pPr marL="8064048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8pPr>
      <a:lvl9pPr marL="9216055" algn="l" defTabSz="2304014" rtl="0" eaLnBrk="1" latinLnBrk="0" hangingPunct="1">
        <a:defRPr sz="45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emf"/><Relationship Id="rId4" Type="http://schemas.openxmlformats.org/officeDocument/2006/relationships/image" Target="../media/image1.emf"/><Relationship Id="rId9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5C3BAC2-3ED2-32A1-5163-869A8B9CA7CA}"/>
              </a:ext>
            </a:extLst>
          </p:cNvPr>
          <p:cNvGrpSpPr/>
          <p:nvPr/>
        </p:nvGrpSpPr>
        <p:grpSpPr>
          <a:xfrm>
            <a:off x="89460" y="646995"/>
            <a:ext cx="2899434" cy="2247258"/>
            <a:chOff x="136034" y="1567525"/>
            <a:chExt cx="3849893" cy="2983939"/>
          </a:xfrm>
        </p:grpSpPr>
        <p:graphicFrame>
          <p:nvGraphicFramePr>
            <p:cNvPr id="125" name="对象 124">
              <a:extLst>
                <a:ext uri="{FF2B5EF4-FFF2-40B4-BE49-F238E27FC236}">
                  <a16:creationId xmlns:a16="http://schemas.microsoft.com/office/drawing/2014/main" id="{D9CB2538-831D-9D35-E683-06129A23B9B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34326323"/>
                </p:ext>
              </p:extLst>
            </p:nvPr>
          </p:nvGraphicFramePr>
          <p:xfrm>
            <a:off x="170349" y="1567525"/>
            <a:ext cx="3815578" cy="27094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9" name="Prism 10" r:id="rId3" imgW="6715811" imgH="3842423" progId="Prism10.Document">
                    <p:embed/>
                  </p:oleObj>
                </mc:Choice>
                <mc:Fallback>
                  <p:oleObj name="Prism 10" r:id="rId3" imgW="6715811" imgH="3842423" progId="Prism10.Document">
                    <p:embed/>
                    <p:pic>
                      <p:nvPicPr>
                        <p:cNvPr id="325" name="对象 324">
                          <a:extLst>
                            <a:ext uri="{FF2B5EF4-FFF2-40B4-BE49-F238E27FC236}">
                              <a16:creationId xmlns:a16="http://schemas.microsoft.com/office/drawing/2014/main" id="{33D06912-6E74-12BF-14F5-74824C65A3C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70349" y="1567525"/>
                          <a:ext cx="3815578" cy="270944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46D26870-054B-2CD6-6E15-769642A2D829}"/>
                </a:ext>
              </a:extLst>
            </p:cNvPr>
            <p:cNvGrpSpPr/>
            <p:nvPr/>
          </p:nvGrpSpPr>
          <p:grpSpPr>
            <a:xfrm>
              <a:off x="136034" y="4149839"/>
              <a:ext cx="3481369" cy="401625"/>
              <a:chOff x="5709118" y="8392109"/>
              <a:chExt cx="2549491" cy="194113"/>
            </a:xfrm>
          </p:grpSpPr>
          <p:grpSp>
            <p:nvGrpSpPr>
              <p:cNvPr id="128" name="组合 127">
                <a:extLst>
                  <a:ext uri="{FF2B5EF4-FFF2-40B4-BE49-F238E27FC236}">
                    <a16:creationId xmlns:a16="http://schemas.microsoft.com/office/drawing/2014/main" id="{5E0F5105-B3B4-B039-C549-1958DF35A3DB}"/>
                  </a:ext>
                </a:extLst>
              </p:cNvPr>
              <p:cNvGrpSpPr/>
              <p:nvPr/>
            </p:nvGrpSpPr>
            <p:grpSpPr>
              <a:xfrm>
                <a:off x="5709118" y="8392109"/>
                <a:ext cx="1598880" cy="194113"/>
                <a:chOff x="123235" y="9329435"/>
                <a:chExt cx="2224188" cy="263677"/>
              </a:xfrm>
            </p:grpSpPr>
            <p:sp>
              <p:nvSpPr>
                <p:cNvPr id="134" name="文本框 133">
                  <a:extLst>
                    <a:ext uri="{FF2B5EF4-FFF2-40B4-BE49-F238E27FC236}">
                      <a16:creationId xmlns:a16="http://schemas.microsoft.com/office/drawing/2014/main" id="{60110ECB-3B48-AC6A-8482-64C27FF233D7}"/>
                    </a:ext>
                  </a:extLst>
                </p:cNvPr>
                <p:cNvSpPr txBox="1"/>
                <p:nvPr/>
              </p:nvSpPr>
              <p:spPr>
                <a:xfrm>
                  <a:off x="123235" y="9378470"/>
                  <a:ext cx="575688" cy="2146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LPS</a:t>
                  </a:r>
                  <a:endParaRPr lang="zh-CN" altLang="en-US" sz="1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5" name="文本框 134">
                  <a:extLst>
                    <a:ext uri="{FF2B5EF4-FFF2-40B4-BE49-F238E27FC236}">
                      <a16:creationId xmlns:a16="http://schemas.microsoft.com/office/drawing/2014/main" id="{DCFB38DF-DB42-7759-5165-61D805BD2606}"/>
                    </a:ext>
                  </a:extLst>
                </p:cNvPr>
                <p:cNvSpPr txBox="1"/>
                <p:nvPr/>
              </p:nvSpPr>
              <p:spPr>
                <a:xfrm>
                  <a:off x="698161" y="9329435"/>
                  <a:ext cx="266510" cy="2424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-</a:t>
                  </a:r>
                  <a:endParaRPr lang="zh-CN" alt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6" name="文本框 135">
                  <a:extLst>
                    <a:ext uri="{FF2B5EF4-FFF2-40B4-BE49-F238E27FC236}">
                      <a16:creationId xmlns:a16="http://schemas.microsoft.com/office/drawing/2014/main" id="{F5460BD5-A67B-A2DB-456D-07A9C0403FC8}"/>
                    </a:ext>
                  </a:extLst>
                </p:cNvPr>
                <p:cNvSpPr txBox="1"/>
                <p:nvPr/>
              </p:nvSpPr>
              <p:spPr>
                <a:xfrm>
                  <a:off x="988968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7" name="文本框 136">
                  <a:extLst>
                    <a:ext uri="{FF2B5EF4-FFF2-40B4-BE49-F238E27FC236}">
                      <a16:creationId xmlns:a16="http://schemas.microsoft.com/office/drawing/2014/main" id="{2465E360-F225-6FA5-F576-A2B776C0F515}"/>
                    </a:ext>
                  </a:extLst>
                </p:cNvPr>
                <p:cNvSpPr txBox="1"/>
                <p:nvPr/>
              </p:nvSpPr>
              <p:spPr>
                <a:xfrm>
                  <a:off x="1257784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8" name="文本框 137">
                  <a:extLst>
                    <a:ext uri="{FF2B5EF4-FFF2-40B4-BE49-F238E27FC236}">
                      <a16:creationId xmlns:a16="http://schemas.microsoft.com/office/drawing/2014/main" id="{F764C6A8-2FC0-61D1-FD43-68159E4CD1EF}"/>
                    </a:ext>
                  </a:extLst>
                </p:cNvPr>
                <p:cNvSpPr txBox="1"/>
                <p:nvPr/>
              </p:nvSpPr>
              <p:spPr>
                <a:xfrm>
                  <a:off x="1533727" y="9340412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9" name="文本框 138">
                  <a:extLst>
                    <a:ext uri="{FF2B5EF4-FFF2-40B4-BE49-F238E27FC236}">
                      <a16:creationId xmlns:a16="http://schemas.microsoft.com/office/drawing/2014/main" id="{AEA8627A-D91A-8459-AB9D-593615F8BA02}"/>
                    </a:ext>
                  </a:extLst>
                </p:cNvPr>
                <p:cNvSpPr txBox="1"/>
                <p:nvPr/>
              </p:nvSpPr>
              <p:spPr>
                <a:xfrm>
                  <a:off x="1781635" y="9337990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0" name="文本框 139">
                  <a:extLst>
                    <a:ext uri="{FF2B5EF4-FFF2-40B4-BE49-F238E27FC236}">
                      <a16:creationId xmlns:a16="http://schemas.microsoft.com/office/drawing/2014/main" id="{3B531FA4-A2D0-F2FF-7286-8DC84E94504B}"/>
                    </a:ext>
                  </a:extLst>
                </p:cNvPr>
                <p:cNvSpPr txBox="1"/>
                <p:nvPr/>
              </p:nvSpPr>
              <p:spPr>
                <a:xfrm>
                  <a:off x="2030288" y="9342879"/>
                  <a:ext cx="317135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41BA91EF-89AC-D102-43BE-759E0D087DD3}"/>
                  </a:ext>
                </a:extLst>
              </p:cNvPr>
              <p:cNvSpPr txBox="1"/>
              <p:nvPr/>
            </p:nvSpPr>
            <p:spPr>
              <a:xfrm>
                <a:off x="7266010" y="839938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EED24EE8-35FF-061E-2AF6-3A30D9FC90A5}"/>
                  </a:ext>
                </a:extLst>
              </p:cNvPr>
              <p:cNvSpPr txBox="1"/>
              <p:nvPr/>
            </p:nvSpPr>
            <p:spPr>
              <a:xfrm>
                <a:off x="7446902" y="840199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1" name="文本框 130">
                <a:extLst>
                  <a:ext uri="{FF2B5EF4-FFF2-40B4-BE49-F238E27FC236}">
                    <a16:creationId xmlns:a16="http://schemas.microsoft.com/office/drawing/2014/main" id="{3FB1EEE7-3091-488E-BF6C-E225D3997FCB}"/>
                  </a:ext>
                </a:extLst>
              </p:cNvPr>
              <p:cNvSpPr txBox="1"/>
              <p:nvPr/>
            </p:nvSpPr>
            <p:spPr>
              <a:xfrm>
                <a:off x="7622697" y="840460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5521BC41-0106-BAB2-7390-51717F3D5A8E}"/>
                  </a:ext>
                </a:extLst>
              </p:cNvPr>
              <p:cNvSpPr txBox="1"/>
              <p:nvPr/>
            </p:nvSpPr>
            <p:spPr>
              <a:xfrm>
                <a:off x="7808683" y="840721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D692F1A3-0ECE-9BE1-7D28-04142EBEF14F}"/>
                  </a:ext>
                </a:extLst>
              </p:cNvPr>
              <p:cNvSpPr txBox="1"/>
              <p:nvPr/>
            </p:nvSpPr>
            <p:spPr>
              <a:xfrm>
                <a:off x="7974286" y="8404611"/>
                <a:ext cx="284323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ED36523A-71F5-EE29-B5FC-0F6E33B00DFD}"/>
                </a:ext>
              </a:extLst>
            </p:cNvPr>
            <p:cNvSpPr txBox="1"/>
            <p:nvPr/>
          </p:nvSpPr>
          <p:spPr>
            <a:xfrm>
              <a:off x="136034" y="1602733"/>
              <a:ext cx="550151" cy="54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928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A.</a:t>
              </a:r>
              <a:endParaRPr lang="zh-CN" altLang="en-US" sz="2928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507FC96-A552-5E27-FF76-82F26750E4EA}"/>
              </a:ext>
            </a:extLst>
          </p:cNvPr>
          <p:cNvGrpSpPr/>
          <p:nvPr/>
        </p:nvGrpSpPr>
        <p:grpSpPr>
          <a:xfrm>
            <a:off x="2951554" y="667111"/>
            <a:ext cx="2896147" cy="2235753"/>
            <a:chOff x="4722211" y="1602733"/>
            <a:chExt cx="3845527" cy="2968663"/>
          </a:xfrm>
        </p:grpSpPr>
        <p:graphicFrame>
          <p:nvGraphicFramePr>
            <p:cNvPr id="109" name="对象 108">
              <a:extLst>
                <a:ext uri="{FF2B5EF4-FFF2-40B4-BE49-F238E27FC236}">
                  <a16:creationId xmlns:a16="http://schemas.microsoft.com/office/drawing/2014/main" id="{DD9ECEAC-A8E3-E91A-41A8-284E341B68A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0067441"/>
                </p:ext>
              </p:extLst>
            </p:nvPr>
          </p:nvGraphicFramePr>
          <p:xfrm>
            <a:off x="4801742" y="1602733"/>
            <a:ext cx="3765996" cy="26742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0" name="Prism 10" r:id="rId5" imgW="6760107" imgH="3999404" progId="Prism10.Document">
                    <p:embed/>
                  </p:oleObj>
                </mc:Choice>
                <mc:Fallback>
                  <p:oleObj name="Prism 10" r:id="rId5" imgW="6760107" imgH="3999404" progId="Prism10.Document">
                    <p:embed/>
                    <p:pic>
                      <p:nvPicPr>
                        <p:cNvPr id="309" name="对象 308">
                          <a:extLst>
                            <a:ext uri="{FF2B5EF4-FFF2-40B4-BE49-F238E27FC236}">
                              <a16:creationId xmlns:a16="http://schemas.microsoft.com/office/drawing/2014/main" id="{194B610A-FFFF-5F28-4CF2-31886748A98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801742" y="1602733"/>
                          <a:ext cx="3765996" cy="267423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F6601F67-8B3D-3190-21FD-918F9B43B4BE}"/>
                </a:ext>
              </a:extLst>
            </p:cNvPr>
            <p:cNvSpPr txBox="1"/>
            <p:nvPr/>
          </p:nvSpPr>
          <p:spPr>
            <a:xfrm>
              <a:off x="4722211" y="1602733"/>
              <a:ext cx="529312" cy="54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928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B.</a:t>
              </a:r>
              <a:endParaRPr lang="zh-CN" altLang="en-US" sz="2928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04DA9DF1-36CD-B5BD-5A9A-2FF7A6521ED9}"/>
                </a:ext>
              </a:extLst>
            </p:cNvPr>
            <p:cNvGrpSpPr/>
            <p:nvPr/>
          </p:nvGrpSpPr>
          <p:grpSpPr>
            <a:xfrm>
              <a:off x="4766028" y="4169771"/>
              <a:ext cx="3481369" cy="401625"/>
              <a:chOff x="5709118" y="8392109"/>
              <a:chExt cx="2549491" cy="194113"/>
            </a:xfrm>
          </p:grpSpPr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id="{29771C67-93EA-A3E0-14FA-C0B94844F8F2}"/>
                  </a:ext>
                </a:extLst>
              </p:cNvPr>
              <p:cNvGrpSpPr/>
              <p:nvPr/>
            </p:nvGrpSpPr>
            <p:grpSpPr>
              <a:xfrm>
                <a:off x="5709118" y="8392109"/>
                <a:ext cx="1598880" cy="194113"/>
                <a:chOff x="123235" y="9329435"/>
                <a:chExt cx="2224188" cy="263677"/>
              </a:xfrm>
            </p:grpSpPr>
            <p:sp>
              <p:nvSpPr>
                <p:cNvPr id="118" name="文本框 117">
                  <a:extLst>
                    <a:ext uri="{FF2B5EF4-FFF2-40B4-BE49-F238E27FC236}">
                      <a16:creationId xmlns:a16="http://schemas.microsoft.com/office/drawing/2014/main" id="{E8EEA995-3E51-658E-E2E7-3B3FBD100860}"/>
                    </a:ext>
                  </a:extLst>
                </p:cNvPr>
                <p:cNvSpPr txBox="1"/>
                <p:nvPr/>
              </p:nvSpPr>
              <p:spPr>
                <a:xfrm>
                  <a:off x="123235" y="9378470"/>
                  <a:ext cx="575688" cy="2146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LPS</a:t>
                  </a:r>
                  <a:endParaRPr lang="zh-CN" altLang="en-US" sz="1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9" name="文本框 118">
                  <a:extLst>
                    <a:ext uri="{FF2B5EF4-FFF2-40B4-BE49-F238E27FC236}">
                      <a16:creationId xmlns:a16="http://schemas.microsoft.com/office/drawing/2014/main" id="{636AA883-BC7C-ADA9-AAEE-EA86A9677232}"/>
                    </a:ext>
                  </a:extLst>
                </p:cNvPr>
                <p:cNvSpPr txBox="1"/>
                <p:nvPr/>
              </p:nvSpPr>
              <p:spPr>
                <a:xfrm>
                  <a:off x="698161" y="9329435"/>
                  <a:ext cx="266510" cy="2424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-</a:t>
                  </a:r>
                  <a:endParaRPr lang="zh-CN" alt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0" name="文本框 119">
                  <a:extLst>
                    <a:ext uri="{FF2B5EF4-FFF2-40B4-BE49-F238E27FC236}">
                      <a16:creationId xmlns:a16="http://schemas.microsoft.com/office/drawing/2014/main" id="{6700CE67-0BF9-086F-7839-061506007306}"/>
                    </a:ext>
                  </a:extLst>
                </p:cNvPr>
                <p:cNvSpPr txBox="1"/>
                <p:nvPr/>
              </p:nvSpPr>
              <p:spPr>
                <a:xfrm>
                  <a:off x="988968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1" name="文本框 120">
                  <a:extLst>
                    <a:ext uri="{FF2B5EF4-FFF2-40B4-BE49-F238E27FC236}">
                      <a16:creationId xmlns:a16="http://schemas.microsoft.com/office/drawing/2014/main" id="{909281BA-DCA3-46DB-4155-4FE3AD16133B}"/>
                    </a:ext>
                  </a:extLst>
                </p:cNvPr>
                <p:cNvSpPr txBox="1"/>
                <p:nvPr/>
              </p:nvSpPr>
              <p:spPr>
                <a:xfrm>
                  <a:off x="1257784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2" name="文本框 121">
                  <a:extLst>
                    <a:ext uri="{FF2B5EF4-FFF2-40B4-BE49-F238E27FC236}">
                      <a16:creationId xmlns:a16="http://schemas.microsoft.com/office/drawing/2014/main" id="{AECF320D-CED4-44A0-A3B6-B673D6C9C2B9}"/>
                    </a:ext>
                  </a:extLst>
                </p:cNvPr>
                <p:cNvSpPr txBox="1"/>
                <p:nvPr/>
              </p:nvSpPr>
              <p:spPr>
                <a:xfrm>
                  <a:off x="1533727" y="9340412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3" name="文本框 122">
                  <a:extLst>
                    <a:ext uri="{FF2B5EF4-FFF2-40B4-BE49-F238E27FC236}">
                      <a16:creationId xmlns:a16="http://schemas.microsoft.com/office/drawing/2014/main" id="{51C09E77-4554-DA54-348C-182DDA3F99AA}"/>
                    </a:ext>
                  </a:extLst>
                </p:cNvPr>
                <p:cNvSpPr txBox="1"/>
                <p:nvPr/>
              </p:nvSpPr>
              <p:spPr>
                <a:xfrm>
                  <a:off x="1781635" y="9337990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4" name="文本框 123">
                  <a:extLst>
                    <a:ext uri="{FF2B5EF4-FFF2-40B4-BE49-F238E27FC236}">
                      <a16:creationId xmlns:a16="http://schemas.microsoft.com/office/drawing/2014/main" id="{49F664CF-D83C-46D0-E34E-882EEE1F6DD0}"/>
                    </a:ext>
                  </a:extLst>
                </p:cNvPr>
                <p:cNvSpPr txBox="1"/>
                <p:nvPr/>
              </p:nvSpPr>
              <p:spPr>
                <a:xfrm>
                  <a:off x="2030288" y="9342879"/>
                  <a:ext cx="317135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D9B5AABF-D688-2F82-ACF5-7273FC1B28A2}"/>
                  </a:ext>
                </a:extLst>
              </p:cNvPr>
              <p:cNvSpPr txBox="1"/>
              <p:nvPr/>
            </p:nvSpPr>
            <p:spPr>
              <a:xfrm>
                <a:off x="7266010" y="839938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26C3694B-3253-1612-8D18-23B62AC9264E}"/>
                  </a:ext>
                </a:extLst>
              </p:cNvPr>
              <p:cNvSpPr txBox="1"/>
              <p:nvPr/>
            </p:nvSpPr>
            <p:spPr>
              <a:xfrm>
                <a:off x="7446902" y="840199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C67475CE-38AB-BF41-E014-8C9B7B8FE8B9}"/>
                  </a:ext>
                </a:extLst>
              </p:cNvPr>
              <p:cNvSpPr txBox="1"/>
              <p:nvPr/>
            </p:nvSpPr>
            <p:spPr>
              <a:xfrm>
                <a:off x="7622697" y="840460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E4BDE513-08CC-39E0-DE77-ACFA68D41FB9}"/>
                  </a:ext>
                </a:extLst>
              </p:cNvPr>
              <p:cNvSpPr txBox="1"/>
              <p:nvPr/>
            </p:nvSpPr>
            <p:spPr>
              <a:xfrm>
                <a:off x="7808683" y="840721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C57B956F-6AC4-ADEA-E749-A2DA9602F223}"/>
                  </a:ext>
                </a:extLst>
              </p:cNvPr>
              <p:cNvSpPr txBox="1"/>
              <p:nvPr/>
            </p:nvSpPr>
            <p:spPr>
              <a:xfrm>
                <a:off x="7974286" y="8404611"/>
                <a:ext cx="284323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47EB2C2-2D78-14F8-32AF-D523CA2DEB05}"/>
              </a:ext>
            </a:extLst>
          </p:cNvPr>
          <p:cNvGrpSpPr/>
          <p:nvPr/>
        </p:nvGrpSpPr>
        <p:grpSpPr>
          <a:xfrm>
            <a:off x="5785958" y="673511"/>
            <a:ext cx="2621891" cy="2265394"/>
            <a:chOff x="136034" y="5312416"/>
            <a:chExt cx="3481369" cy="3008022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1DF24C98-A9DA-E42A-F141-67B13B4D6D97}"/>
                </a:ext>
              </a:extLst>
            </p:cNvPr>
            <p:cNvSpPr txBox="1"/>
            <p:nvPr/>
          </p:nvSpPr>
          <p:spPr>
            <a:xfrm>
              <a:off x="159126" y="5312416"/>
              <a:ext cx="550151" cy="54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928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C.</a:t>
              </a:r>
              <a:endParaRPr lang="zh-CN" altLang="en-US" sz="2928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BEDEFA63-5157-2CBC-2168-E1C84C704DEF}"/>
                </a:ext>
              </a:extLst>
            </p:cNvPr>
            <p:cNvGrpSpPr/>
            <p:nvPr/>
          </p:nvGrpSpPr>
          <p:grpSpPr>
            <a:xfrm>
              <a:off x="136034" y="7918813"/>
              <a:ext cx="3481369" cy="401625"/>
              <a:chOff x="5709118" y="8392109"/>
              <a:chExt cx="2549491" cy="194113"/>
            </a:xfrm>
          </p:grpSpPr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id="{FB2A69BB-5593-0D76-6919-465272B3B498}"/>
                  </a:ext>
                </a:extLst>
              </p:cNvPr>
              <p:cNvGrpSpPr/>
              <p:nvPr/>
            </p:nvGrpSpPr>
            <p:grpSpPr>
              <a:xfrm>
                <a:off x="5709118" y="8392109"/>
                <a:ext cx="1598880" cy="194113"/>
                <a:chOff x="123235" y="9329435"/>
                <a:chExt cx="2224188" cy="263677"/>
              </a:xfrm>
            </p:grpSpPr>
            <p:sp>
              <p:nvSpPr>
                <p:cNvPr id="102" name="文本框 101">
                  <a:extLst>
                    <a:ext uri="{FF2B5EF4-FFF2-40B4-BE49-F238E27FC236}">
                      <a16:creationId xmlns:a16="http://schemas.microsoft.com/office/drawing/2014/main" id="{EEE7FC22-6A53-5EF3-C2E1-1C6CA5163F54}"/>
                    </a:ext>
                  </a:extLst>
                </p:cNvPr>
                <p:cNvSpPr txBox="1"/>
                <p:nvPr/>
              </p:nvSpPr>
              <p:spPr>
                <a:xfrm>
                  <a:off x="123235" y="9378470"/>
                  <a:ext cx="575688" cy="2146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LPS</a:t>
                  </a:r>
                  <a:endParaRPr lang="zh-CN" altLang="en-US" sz="11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3" name="文本框 102">
                  <a:extLst>
                    <a:ext uri="{FF2B5EF4-FFF2-40B4-BE49-F238E27FC236}">
                      <a16:creationId xmlns:a16="http://schemas.microsoft.com/office/drawing/2014/main" id="{990003BF-B67B-01A5-1592-B824CB44534C}"/>
                    </a:ext>
                  </a:extLst>
                </p:cNvPr>
                <p:cNvSpPr txBox="1"/>
                <p:nvPr/>
              </p:nvSpPr>
              <p:spPr>
                <a:xfrm>
                  <a:off x="698161" y="9329435"/>
                  <a:ext cx="266510" cy="2424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-</a:t>
                  </a:r>
                  <a:endParaRPr lang="zh-CN" alt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4" name="文本框 103">
                  <a:extLst>
                    <a:ext uri="{FF2B5EF4-FFF2-40B4-BE49-F238E27FC236}">
                      <a16:creationId xmlns:a16="http://schemas.microsoft.com/office/drawing/2014/main" id="{9211E9EA-E986-BDE6-4F56-AE3F94E327B6}"/>
                    </a:ext>
                  </a:extLst>
                </p:cNvPr>
                <p:cNvSpPr txBox="1"/>
                <p:nvPr/>
              </p:nvSpPr>
              <p:spPr>
                <a:xfrm>
                  <a:off x="988968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5" name="文本框 104">
                  <a:extLst>
                    <a:ext uri="{FF2B5EF4-FFF2-40B4-BE49-F238E27FC236}">
                      <a16:creationId xmlns:a16="http://schemas.microsoft.com/office/drawing/2014/main" id="{326EB8C1-AFDB-98BC-94ED-FA2322B40BFA}"/>
                    </a:ext>
                  </a:extLst>
                </p:cNvPr>
                <p:cNvSpPr txBox="1"/>
                <p:nvPr/>
              </p:nvSpPr>
              <p:spPr>
                <a:xfrm>
                  <a:off x="1257784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6" name="文本框 105">
                  <a:extLst>
                    <a:ext uri="{FF2B5EF4-FFF2-40B4-BE49-F238E27FC236}">
                      <a16:creationId xmlns:a16="http://schemas.microsoft.com/office/drawing/2014/main" id="{6D40B914-E2E4-0390-A256-4B41C9E1AD07}"/>
                    </a:ext>
                  </a:extLst>
                </p:cNvPr>
                <p:cNvSpPr txBox="1"/>
                <p:nvPr/>
              </p:nvSpPr>
              <p:spPr>
                <a:xfrm>
                  <a:off x="1533727" y="9340412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7" name="文本框 106">
                  <a:extLst>
                    <a:ext uri="{FF2B5EF4-FFF2-40B4-BE49-F238E27FC236}">
                      <a16:creationId xmlns:a16="http://schemas.microsoft.com/office/drawing/2014/main" id="{1E96447A-F4B2-AD68-B781-3FC8FEE61354}"/>
                    </a:ext>
                  </a:extLst>
                </p:cNvPr>
                <p:cNvSpPr txBox="1"/>
                <p:nvPr/>
              </p:nvSpPr>
              <p:spPr>
                <a:xfrm>
                  <a:off x="1781635" y="9337990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8" name="文本框 107">
                  <a:extLst>
                    <a:ext uri="{FF2B5EF4-FFF2-40B4-BE49-F238E27FC236}">
                      <a16:creationId xmlns:a16="http://schemas.microsoft.com/office/drawing/2014/main" id="{28845A04-AFB4-1654-7671-AFECAEFF9A8F}"/>
                    </a:ext>
                  </a:extLst>
                </p:cNvPr>
                <p:cNvSpPr txBox="1"/>
                <p:nvPr/>
              </p:nvSpPr>
              <p:spPr>
                <a:xfrm>
                  <a:off x="2030288" y="9342879"/>
                  <a:ext cx="317135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2B174D31-4EB8-2483-A3F4-40CA4955C9F4}"/>
                  </a:ext>
                </a:extLst>
              </p:cNvPr>
              <p:cNvSpPr txBox="1"/>
              <p:nvPr/>
            </p:nvSpPr>
            <p:spPr>
              <a:xfrm>
                <a:off x="7266010" y="839938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C86EC9B9-2D4F-28ED-2942-2D02DA1380CF}"/>
                  </a:ext>
                </a:extLst>
              </p:cNvPr>
              <p:cNvSpPr txBox="1"/>
              <p:nvPr/>
            </p:nvSpPr>
            <p:spPr>
              <a:xfrm>
                <a:off x="7446902" y="840199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6BB5B23E-1D9A-4521-E2AA-CB8557D185F4}"/>
                  </a:ext>
                </a:extLst>
              </p:cNvPr>
              <p:cNvSpPr txBox="1"/>
              <p:nvPr/>
            </p:nvSpPr>
            <p:spPr>
              <a:xfrm>
                <a:off x="7622697" y="840460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BDB322E9-68CB-5403-910B-28BBAD6C1869}"/>
                  </a:ext>
                </a:extLst>
              </p:cNvPr>
              <p:cNvSpPr txBox="1"/>
              <p:nvPr/>
            </p:nvSpPr>
            <p:spPr>
              <a:xfrm>
                <a:off x="7808684" y="8401996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E1E6E770-539A-4AF4-2056-EE81A4CE4947}"/>
                  </a:ext>
                </a:extLst>
              </p:cNvPr>
              <p:cNvSpPr txBox="1"/>
              <p:nvPr/>
            </p:nvSpPr>
            <p:spPr>
              <a:xfrm>
                <a:off x="7974286" y="8400062"/>
                <a:ext cx="284323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32D453C-C501-6209-15ED-E2FEDCA72835}"/>
              </a:ext>
            </a:extLst>
          </p:cNvPr>
          <p:cNvGrpSpPr/>
          <p:nvPr/>
        </p:nvGrpSpPr>
        <p:grpSpPr>
          <a:xfrm>
            <a:off x="97295" y="3159056"/>
            <a:ext cx="2700293" cy="2194100"/>
            <a:chOff x="4701372" y="5384463"/>
            <a:chExt cx="3585471" cy="2913355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867598CF-0195-1F20-E268-10D4C54D85CA}"/>
                </a:ext>
              </a:extLst>
            </p:cNvPr>
            <p:cNvSpPr txBox="1"/>
            <p:nvPr/>
          </p:nvSpPr>
          <p:spPr>
            <a:xfrm>
              <a:off x="4701372" y="5384463"/>
              <a:ext cx="550151" cy="54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928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D.</a:t>
              </a:r>
              <a:endParaRPr lang="zh-CN" altLang="en-US" sz="2928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4F5A2FB0-1598-9170-347A-D28DCFD14F8E}"/>
                </a:ext>
              </a:extLst>
            </p:cNvPr>
            <p:cNvGrpSpPr/>
            <p:nvPr/>
          </p:nvGrpSpPr>
          <p:grpSpPr>
            <a:xfrm>
              <a:off x="4805474" y="7896193"/>
              <a:ext cx="3481369" cy="401625"/>
              <a:chOff x="5709118" y="8392109"/>
              <a:chExt cx="2549491" cy="194113"/>
            </a:xfrm>
          </p:grpSpPr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80627721-1431-6E7D-EDA6-57C26E0E2D2D}"/>
                  </a:ext>
                </a:extLst>
              </p:cNvPr>
              <p:cNvGrpSpPr/>
              <p:nvPr/>
            </p:nvGrpSpPr>
            <p:grpSpPr>
              <a:xfrm>
                <a:off x="5709118" y="8392109"/>
                <a:ext cx="1598880" cy="194113"/>
                <a:chOff x="123235" y="9329435"/>
                <a:chExt cx="2224188" cy="263677"/>
              </a:xfrm>
            </p:grpSpPr>
            <p:sp>
              <p:nvSpPr>
                <p:cNvPr id="86" name="文本框 85">
                  <a:extLst>
                    <a:ext uri="{FF2B5EF4-FFF2-40B4-BE49-F238E27FC236}">
                      <a16:creationId xmlns:a16="http://schemas.microsoft.com/office/drawing/2014/main" id="{C090DCF1-DFED-42D0-1546-E22356E751EC}"/>
                    </a:ext>
                  </a:extLst>
                </p:cNvPr>
                <p:cNvSpPr txBox="1"/>
                <p:nvPr/>
              </p:nvSpPr>
              <p:spPr>
                <a:xfrm>
                  <a:off x="123235" y="9378470"/>
                  <a:ext cx="575688" cy="2146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LPS</a:t>
                  </a:r>
                  <a:endParaRPr lang="zh-CN" altLang="en-US" sz="1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7" name="文本框 86">
                  <a:extLst>
                    <a:ext uri="{FF2B5EF4-FFF2-40B4-BE49-F238E27FC236}">
                      <a16:creationId xmlns:a16="http://schemas.microsoft.com/office/drawing/2014/main" id="{481CDCB3-4CB3-E2A2-5E06-9C1ACFEDC0C1}"/>
                    </a:ext>
                  </a:extLst>
                </p:cNvPr>
                <p:cNvSpPr txBox="1"/>
                <p:nvPr/>
              </p:nvSpPr>
              <p:spPr>
                <a:xfrm>
                  <a:off x="698161" y="9329435"/>
                  <a:ext cx="266510" cy="2424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-</a:t>
                  </a:r>
                  <a:endParaRPr lang="zh-CN" alt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8" name="文本框 87">
                  <a:extLst>
                    <a:ext uri="{FF2B5EF4-FFF2-40B4-BE49-F238E27FC236}">
                      <a16:creationId xmlns:a16="http://schemas.microsoft.com/office/drawing/2014/main" id="{2E90BB45-2625-F15F-003F-03F28382D489}"/>
                    </a:ext>
                  </a:extLst>
                </p:cNvPr>
                <p:cNvSpPr txBox="1"/>
                <p:nvPr/>
              </p:nvSpPr>
              <p:spPr>
                <a:xfrm>
                  <a:off x="988968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9" name="文本框 88">
                  <a:extLst>
                    <a:ext uri="{FF2B5EF4-FFF2-40B4-BE49-F238E27FC236}">
                      <a16:creationId xmlns:a16="http://schemas.microsoft.com/office/drawing/2014/main" id="{BFC02C2C-354E-4A13-871A-C188092480D9}"/>
                    </a:ext>
                  </a:extLst>
                </p:cNvPr>
                <p:cNvSpPr txBox="1"/>
                <p:nvPr/>
              </p:nvSpPr>
              <p:spPr>
                <a:xfrm>
                  <a:off x="1257784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" name="文本框 89">
                  <a:extLst>
                    <a:ext uri="{FF2B5EF4-FFF2-40B4-BE49-F238E27FC236}">
                      <a16:creationId xmlns:a16="http://schemas.microsoft.com/office/drawing/2014/main" id="{15F85E59-C220-37BD-6A23-EC573E77C381}"/>
                    </a:ext>
                  </a:extLst>
                </p:cNvPr>
                <p:cNvSpPr txBox="1"/>
                <p:nvPr/>
              </p:nvSpPr>
              <p:spPr>
                <a:xfrm>
                  <a:off x="1533727" y="9340412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1" name="文本框 90">
                  <a:extLst>
                    <a:ext uri="{FF2B5EF4-FFF2-40B4-BE49-F238E27FC236}">
                      <a16:creationId xmlns:a16="http://schemas.microsoft.com/office/drawing/2014/main" id="{9CE23051-F6C3-582A-E384-59FF84AD89D5}"/>
                    </a:ext>
                  </a:extLst>
                </p:cNvPr>
                <p:cNvSpPr txBox="1"/>
                <p:nvPr/>
              </p:nvSpPr>
              <p:spPr>
                <a:xfrm>
                  <a:off x="1781635" y="9337990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2" name="文本框 91">
                  <a:extLst>
                    <a:ext uri="{FF2B5EF4-FFF2-40B4-BE49-F238E27FC236}">
                      <a16:creationId xmlns:a16="http://schemas.microsoft.com/office/drawing/2014/main" id="{9866E0AD-021D-BC14-233E-0DA4F7556CC7}"/>
                    </a:ext>
                  </a:extLst>
                </p:cNvPr>
                <p:cNvSpPr txBox="1"/>
                <p:nvPr/>
              </p:nvSpPr>
              <p:spPr>
                <a:xfrm>
                  <a:off x="2030288" y="9342879"/>
                  <a:ext cx="317135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C0BCC1EA-BD8B-3ADA-FE92-CC04B1607AA9}"/>
                  </a:ext>
                </a:extLst>
              </p:cNvPr>
              <p:cNvSpPr txBox="1"/>
              <p:nvPr/>
            </p:nvSpPr>
            <p:spPr>
              <a:xfrm>
                <a:off x="7266010" y="839938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39316D68-BF3C-55D1-9EB5-88D759C9F550}"/>
                  </a:ext>
                </a:extLst>
              </p:cNvPr>
              <p:cNvSpPr txBox="1"/>
              <p:nvPr/>
            </p:nvSpPr>
            <p:spPr>
              <a:xfrm>
                <a:off x="7446902" y="840199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6A1AB7AE-7415-CC40-B7E2-ADD6C48EDBAC}"/>
                  </a:ext>
                </a:extLst>
              </p:cNvPr>
              <p:cNvSpPr txBox="1"/>
              <p:nvPr/>
            </p:nvSpPr>
            <p:spPr>
              <a:xfrm>
                <a:off x="7622697" y="840460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E9043EE4-8648-53FA-E72C-BE06ADD62739}"/>
                  </a:ext>
                </a:extLst>
              </p:cNvPr>
              <p:cNvSpPr txBox="1"/>
              <p:nvPr/>
            </p:nvSpPr>
            <p:spPr>
              <a:xfrm>
                <a:off x="7808683" y="840721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4B5220C1-33A3-74E3-6AD6-F313CD6F71B9}"/>
                  </a:ext>
                </a:extLst>
              </p:cNvPr>
              <p:cNvSpPr txBox="1"/>
              <p:nvPr/>
            </p:nvSpPr>
            <p:spPr>
              <a:xfrm>
                <a:off x="7974286" y="8404611"/>
                <a:ext cx="284323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B431A0D-7D3F-DF4B-F21D-60CF8F311A64}"/>
              </a:ext>
            </a:extLst>
          </p:cNvPr>
          <p:cNvGrpSpPr/>
          <p:nvPr/>
        </p:nvGrpSpPr>
        <p:grpSpPr>
          <a:xfrm>
            <a:off x="3009135" y="705565"/>
            <a:ext cx="5647554" cy="4645837"/>
            <a:chOff x="208383" y="5725499"/>
            <a:chExt cx="7498869" cy="6168805"/>
          </a:xfrm>
        </p:grpSpPr>
        <p:graphicFrame>
          <p:nvGraphicFramePr>
            <p:cNvPr id="61" name="对象 60">
              <a:extLst>
                <a:ext uri="{FF2B5EF4-FFF2-40B4-BE49-F238E27FC236}">
                  <a16:creationId xmlns:a16="http://schemas.microsoft.com/office/drawing/2014/main" id="{AC3C2D3B-8E43-699C-5F6D-A8AFF2C9A8E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10019884"/>
                </p:ext>
              </p:extLst>
            </p:nvPr>
          </p:nvGraphicFramePr>
          <p:xfrm>
            <a:off x="3945380" y="5725499"/>
            <a:ext cx="3761872" cy="26742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1" name="Prism 10" r:id="rId7" imgW="6797922" imgH="3642957" progId="Prism10.Document">
                    <p:embed/>
                  </p:oleObj>
                </mc:Choice>
                <mc:Fallback>
                  <p:oleObj name="Prism 10" r:id="rId7" imgW="6797922" imgH="3642957" progId="Prism10.Document">
                    <p:embed/>
                    <p:pic>
                      <p:nvPicPr>
                        <p:cNvPr id="261" name="对象 260">
                          <a:extLst>
                            <a:ext uri="{FF2B5EF4-FFF2-40B4-BE49-F238E27FC236}">
                              <a16:creationId xmlns:a16="http://schemas.microsoft.com/office/drawing/2014/main" id="{29949F20-CBA9-121E-2708-12A53A85993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945380" y="5725499"/>
                          <a:ext cx="3761872" cy="267423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D1D6AB2-0434-32AD-5913-3D82DE7E8314}"/>
                </a:ext>
              </a:extLst>
            </p:cNvPr>
            <p:cNvSpPr txBox="1"/>
            <p:nvPr/>
          </p:nvSpPr>
          <p:spPr>
            <a:xfrm>
              <a:off x="208383" y="8983278"/>
              <a:ext cx="550151" cy="54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928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E.</a:t>
              </a:r>
              <a:endParaRPr lang="zh-CN" altLang="en-US" sz="2928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A1D07897-A3B6-D844-EDCB-CA6042B187BC}"/>
                </a:ext>
              </a:extLst>
            </p:cNvPr>
            <p:cNvGrpSpPr/>
            <p:nvPr/>
          </p:nvGrpSpPr>
          <p:grpSpPr>
            <a:xfrm>
              <a:off x="216251" y="11492679"/>
              <a:ext cx="3481369" cy="401625"/>
              <a:chOff x="5709118" y="8392109"/>
              <a:chExt cx="2549491" cy="194113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4B222BC0-3B7A-955F-26F3-359E111406E2}"/>
                  </a:ext>
                </a:extLst>
              </p:cNvPr>
              <p:cNvGrpSpPr/>
              <p:nvPr/>
            </p:nvGrpSpPr>
            <p:grpSpPr>
              <a:xfrm>
                <a:off x="5709118" y="8392109"/>
                <a:ext cx="1598880" cy="194113"/>
                <a:chOff x="123235" y="9329435"/>
                <a:chExt cx="2224188" cy="263677"/>
              </a:xfrm>
            </p:grpSpPr>
            <p:sp>
              <p:nvSpPr>
                <p:cNvPr id="70" name="文本框 69">
                  <a:extLst>
                    <a:ext uri="{FF2B5EF4-FFF2-40B4-BE49-F238E27FC236}">
                      <a16:creationId xmlns:a16="http://schemas.microsoft.com/office/drawing/2014/main" id="{B25F3C0A-796A-3691-3CFD-0593124AE660}"/>
                    </a:ext>
                  </a:extLst>
                </p:cNvPr>
                <p:cNvSpPr txBox="1"/>
                <p:nvPr/>
              </p:nvSpPr>
              <p:spPr>
                <a:xfrm>
                  <a:off x="123235" y="9378470"/>
                  <a:ext cx="575688" cy="2146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LPS</a:t>
                  </a:r>
                  <a:endParaRPr lang="zh-CN" altLang="en-US" sz="10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" name="文本框 70">
                  <a:extLst>
                    <a:ext uri="{FF2B5EF4-FFF2-40B4-BE49-F238E27FC236}">
                      <a16:creationId xmlns:a16="http://schemas.microsoft.com/office/drawing/2014/main" id="{E568B04F-1DE0-EEBC-0D0D-A9E5DF483BAB}"/>
                    </a:ext>
                  </a:extLst>
                </p:cNvPr>
                <p:cNvSpPr txBox="1"/>
                <p:nvPr/>
              </p:nvSpPr>
              <p:spPr>
                <a:xfrm>
                  <a:off x="698161" y="9329435"/>
                  <a:ext cx="266510" cy="2424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-</a:t>
                  </a:r>
                  <a:endParaRPr lang="zh-CN" alt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2" name="文本框 71">
                  <a:extLst>
                    <a:ext uri="{FF2B5EF4-FFF2-40B4-BE49-F238E27FC236}">
                      <a16:creationId xmlns:a16="http://schemas.microsoft.com/office/drawing/2014/main" id="{6EA61FE7-E9A8-F866-F62D-A7B2D86C5C8C}"/>
                    </a:ext>
                  </a:extLst>
                </p:cNvPr>
                <p:cNvSpPr txBox="1"/>
                <p:nvPr/>
              </p:nvSpPr>
              <p:spPr>
                <a:xfrm>
                  <a:off x="988968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3" name="文本框 72">
                  <a:extLst>
                    <a:ext uri="{FF2B5EF4-FFF2-40B4-BE49-F238E27FC236}">
                      <a16:creationId xmlns:a16="http://schemas.microsoft.com/office/drawing/2014/main" id="{1FD875E7-A423-8300-5E23-4D4700365806}"/>
                    </a:ext>
                  </a:extLst>
                </p:cNvPr>
                <p:cNvSpPr txBox="1"/>
                <p:nvPr/>
              </p:nvSpPr>
              <p:spPr>
                <a:xfrm>
                  <a:off x="1257784" y="9342879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4" name="文本框 73">
                  <a:extLst>
                    <a:ext uri="{FF2B5EF4-FFF2-40B4-BE49-F238E27FC236}">
                      <a16:creationId xmlns:a16="http://schemas.microsoft.com/office/drawing/2014/main" id="{7E56EB17-728A-8236-4101-4BD6E1837319}"/>
                    </a:ext>
                  </a:extLst>
                </p:cNvPr>
                <p:cNvSpPr txBox="1"/>
                <p:nvPr/>
              </p:nvSpPr>
              <p:spPr>
                <a:xfrm>
                  <a:off x="1533727" y="9340412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id="{B1CE06D6-42BE-80DC-546B-65025DBD74E7}"/>
                    </a:ext>
                  </a:extLst>
                </p:cNvPr>
                <p:cNvSpPr txBox="1"/>
                <p:nvPr/>
              </p:nvSpPr>
              <p:spPr>
                <a:xfrm>
                  <a:off x="1781635" y="9337990"/>
                  <a:ext cx="276308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6" name="文本框 75">
                  <a:extLst>
                    <a:ext uri="{FF2B5EF4-FFF2-40B4-BE49-F238E27FC236}">
                      <a16:creationId xmlns:a16="http://schemas.microsoft.com/office/drawing/2014/main" id="{A1AAFEBB-EA0D-3631-50F2-BD9E2F013B5D}"/>
                    </a:ext>
                  </a:extLst>
                </p:cNvPr>
                <p:cNvSpPr txBox="1"/>
                <p:nvPr/>
              </p:nvSpPr>
              <p:spPr>
                <a:xfrm>
                  <a:off x="2030288" y="9342879"/>
                  <a:ext cx="317135" cy="1818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b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+</a:t>
                  </a:r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40D6EB57-97C0-AA52-3D75-22F86F313148}"/>
                  </a:ext>
                </a:extLst>
              </p:cNvPr>
              <p:cNvSpPr txBox="1"/>
              <p:nvPr/>
            </p:nvSpPr>
            <p:spPr>
              <a:xfrm>
                <a:off x="7266010" y="839938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FB3D5E32-5AE1-38E3-1706-93C21F01264C}"/>
                  </a:ext>
                </a:extLst>
              </p:cNvPr>
              <p:cNvSpPr txBox="1"/>
              <p:nvPr/>
            </p:nvSpPr>
            <p:spPr>
              <a:xfrm>
                <a:off x="7446902" y="8401996"/>
                <a:ext cx="227975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6D3F45F4-B719-AFB1-F80E-5C2FBF521EF5}"/>
                  </a:ext>
                </a:extLst>
              </p:cNvPr>
              <p:cNvSpPr txBox="1"/>
              <p:nvPr/>
            </p:nvSpPr>
            <p:spPr>
              <a:xfrm>
                <a:off x="7622697" y="840460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40C1F3A5-B19D-19BF-F15F-E23304D23CAE}"/>
                  </a:ext>
                </a:extLst>
              </p:cNvPr>
              <p:cNvSpPr txBox="1"/>
              <p:nvPr/>
            </p:nvSpPr>
            <p:spPr>
              <a:xfrm>
                <a:off x="7808683" y="8407215"/>
                <a:ext cx="256149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15958E68-D7BA-92B5-77E8-EF039A12BFE0}"/>
                  </a:ext>
                </a:extLst>
              </p:cNvPr>
              <p:cNvSpPr txBox="1"/>
              <p:nvPr/>
            </p:nvSpPr>
            <p:spPr>
              <a:xfrm>
                <a:off x="7974286" y="8404611"/>
                <a:ext cx="284323" cy="133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+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D9FCE08-5625-5BB7-FDE1-A442A47D3AA2}"/>
              </a:ext>
            </a:extLst>
          </p:cNvPr>
          <p:cNvGrpSpPr/>
          <p:nvPr/>
        </p:nvGrpSpPr>
        <p:grpSpPr>
          <a:xfrm>
            <a:off x="277175" y="3137433"/>
            <a:ext cx="7394771" cy="2326279"/>
            <a:chOff x="-2659400" y="8919880"/>
            <a:chExt cx="9818838" cy="3088864"/>
          </a:xfrm>
        </p:grpSpPr>
        <p:graphicFrame>
          <p:nvGraphicFramePr>
            <p:cNvPr id="45" name="对象 44">
              <a:extLst>
                <a:ext uri="{FF2B5EF4-FFF2-40B4-BE49-F238E27FC236}">
                  <a16:creationId xmlns:a16="http://schemas.microsoft.com/office/drawing/2014/main" id="{759889F8-2925-86F5-808E-E2328026E30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73780791"/>
                </p:ext>
              </p:extLst>
            </p:nvPr>
          </p:nvGraphicFramePr>
          <p:xfrm>
            <a:off x="-2659400" y="8919880"/>
            <a:ext cx="3761872" cy="26742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72" name="Prism 10" r:id="rId9" imgW="6634780" imgH="3286150" progId="Prism10.Document">
                    <p:embed/>
                  </p:oleObj>
                </mc:Choice>
                <mc:Fallback>
                  <p:oleObj name="Prism 10" r:id="rId9" imgW="6634780" imgH="3286150" progId="Prism10.Document">
                    <p:embed/>
                    <p:pic>
                      <p:nvPicPr>
                        <p:cNvPr id="245" name="对象 244">
                          <a:extLst>
                            <a:ext uri="{FF2B5EF4-FFF2-40B4-BE49-F238E27FC236}">
                              <a16:creationId xmlns:a16="http://schemas.microsoft.com/office/drawing/2014/main" id="{6733D934-6537-5D3D-6BD5-6507C886117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-2659400" y="8919880"/>
                          <a:ext cx="3761872" cy="267423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05804F37-85F8-1063-1254-0FA346367EF9}"/>
                </a:ext>
              </a:extLst>
            </p:cNvPr>
            <p:cNvGrpSpPr/>
            <p:nvPr/>
          </p:nvGrpSpPr>
          <p:grpSpPr>
            <a:xfrm>
              <a:off x="5301550" y="11518341"/>
              <a:ext cx="1857888" cy="490403"/>
              <a:chOff x="6122410" y="8392085"/>
              <a:chExt cx="1360576" cy="237021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4D20CFBC-C893-EA3C-926E-01B7F8D7706C}"/>
                  </a:ext>
                </a:extLst>
              </p:cNvPr>
              <p:cNvGrpSpPr/>
              <p:nvPr/>
            </p:nvGrpSpPr>
            <p:grpSpPr>
              <a:xfrm>
                <a:off x="6122410" y="8392085"/>
                <a:ext cx="388680" cy="237021"/>
                <a:chOff x="698161" y="9329435"/>
                <a:chExt cx="540689" cy="321963"/>
              </a:xfrm>
            </p:grpSpPr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7A6C8A93-7D44-8F47-4423-5626AA7F1E7F}"/>
                    </a:ext>
                  </a:extLst>
                </p:cNvPr>
                <p:cNvSpPr txBox="1"/>
                <p:nvPr/>
              </p:nvSpPr>
              <p:spPr>
                <a:xfrm>
                  <a:off x="698161" y="9329435"/>
                  <a:ext cx="249882" cy="32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zh-CN" alt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EC0565F1-174F-B090-44F5-814A51857995}"/>
                    </a:ext>
                  </a:extLst>
                </p:cNvPr>
                <p:cNvSpPr txBox="1"/>
                <p:nvPr/>
              </p:nvSpPr>
              <p:spPr>
                <a:xfrm>
                  <a:off x="988968" y="9342879"/>
                  <a:ext cx="249882" cy="24147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zh-CN" altLang="en-US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A49932D8-5248-2BE1-1D25-A66C86002FF9}"/>
                  </a:ext>
                </a:extLst>
              </p:cNvPr>
              <p:cNvSpPr txBox="1"/>
              <p:nvPr/>
            </p:nvSpPr>
            <p:spPr>
              <a:xfrm>
                <a:off x="7266010" y="8399386"/>
                <a:ext cx="216976" cy="1777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en-U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29" name="对象 28">
            <a:extLst>
              <a:ext uri="{FF2B5EF4-FFF2-40B4-BE49-F238E27FC236}">
                <a16:creationId xmlns:a16="http://schemas.microsoft.com/office/drawing/2014/main" id="{569AE776-3FF6-C61C-3394-F49DBB17A9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059718"/>
              </p:ext>
            </p:extLst>
          </p:nvPr>
        </p:nvGraphicFramePr>
        <p:xfrm>
          <a:off x="3082731" y="3145046"/>
          <a:ext cx="2833144" cy="2014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Prism 10" r:id="rId11" imgW="6724814" imgH="3304513" progId="Prism10.Document">
                  <p:embed/>
                </p:oleObj>
              </mc:Choice>
              <mc:Fallback>
                <p:oleObj name="Prism 10" r:id="rId11" imgW="6724814" imgH="3304513" progId="Prism10.Document">
                  <p:embed/>
                  <p:pic>
                    <p:nvPicPr>
                      <p:cNvPr id="148" name="对象 147">
                        <a:extLst>
                          <a:ext uri="{FF2B5EF4-FFF2-40B4-BE49-F238E27FC236}">
                            <a16:creationId xmlns:a16="http://schemas.microsoft.com/office/drawing/2014/main" id="{81381819-30BE-F297-7C32-4519FB127D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82731" y="3145046"/>
                        <a:ext cx="2833144" cy="20140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" name="文本框 140">
            <a:extLst>
              <a:ext uri="{FF2B5EF4-FFF2-40B4-BE49-F238E27FC236}">
                <a16:creationId xmlns:a16="http://schemas.microsoft.com/office/drawing/2014/main" id="{8E5BEF2E-FCAB-B0D9-65EC-2CEC8ED816DF}"/>
              </a:ext>
            </a:extLst>
          </p:cNvPr>
          <p:cNvSpPr txBox="1"/>
          <p:nvPr/>
        </p:nvSpPr>
        <p:spPr>
          <a:xfrm>
            <a:off x="153139" y="5551623"/>
            <a:ext cx="8380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Supplementary Fig.1</a:t>
            </a:r>
            <a:r>
              <a: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Changes in lung function in ALI mice.  </a:t>
            </a:r>
            <a:r>
              <a:rPr lang="en-US" altLang="zh-CN" sz="12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A. Inspiratory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capacity (IC)</a:t>
            </a:r>
            <a:r>
              <a:rPr lang="en-US" altLang="zh-CN" sz="12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B.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Resistance (RST)</a:t>
            </a:r>
            <a:r>
              <a:rPr lang="en-US" altLang="zh-CN" sz="12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altLang="zh-CN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Quasistatic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compliance (CST), D. Hysteresis aera (HA)</a:t>
            </a:r>
            <a:r>
              <a:rPr lang="en-US" altLang="zh-CN" sz="12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E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Tissue damping. ** </a:t>
            </a:r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&lt;0.01, *** </a:t>
            </a:r>
            <a:r>
              <a:rPr lang="en-US" altLang="zh-CN" sz="1200" i="1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12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&lt;0.001.</a:t>
            </a:r>
            <a:endParaRPr lang="zh-CN" altLang="en-US" sz="1200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2">
            <a:extLst>
              <a:ext uri="{FF2B5EF4-FFF2-40B4-BE49-F238E27FC236}">
                <a16:creationId xmlns:a16="http://schemas.microsoft.com/office/drawing/2014/main" id="{F7CCC2C4-8F55-5A62-D686-901CB07B3562}"/>
              </a:ext>
            </a:extLst>
          </p:cNvPr>
          <p:cNvSpPr txBox="1"/>
          <p:nvPr/>
        </p:nvSpPr>
        <p:spPr>
          <a:xfrm>
            <a:off x="101718" y="101399"/>
            <a:ext cx="2438488" cy="39472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 algn="l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96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Fig.1</a:t>
            </a:r>
          </a:p>
        </p:txBody>
      </p:sp>
    </p:spTree>
    <p:extLst>
      <p:ext uri="{BB962C8B-B14F-4D97-AF65-F5344CB8AC3E}">
        <p14:creationId xmlns:p14="http://schemas.microsoft.com/office/powerpoint/2010/main" val="3679986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50EE7870-9BFE-FA28-5BC7-F5C816E8E3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8255" y="1488787"/>
          <a:ext cx="7731228" cy="4115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r:id="rId3" imgW="6936120" imgH="3702960" progId="">
                  <p:embed/>
                </p:oleObj>
              </mc:Choice>
              <mc:Fallback>
                <p:oleObj r:id="rId3" imgW="6936120" imgH="3702960" progId="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50EE7870-9BFE-FA28-5BC7-F5C816E8E3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255" y="1488787"/>
                        <a:ext cx="7731228" cy="41158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2">
            <a:extLst>
              <a:ext uri="{FF2B5EF4-FFF2-40B4-BE49-F238E27FC236}">
                <a16:creationId xmlns:a16="http://schemas.microsoft.com/office/drawing/2014/main" id="{0CF74E62-82B2-46E0-ACE3-B4A3B88976EE}"/>
              </a:ext>
            </a:extLst>
          </p:cNvPr>
          <p:cNvSpPr txBox="1"/>
          <p:nvPr/>
        </p:nvSpPr>
        <p:spPr>
          <a:xfrm>
            <a:off x="101718" y="101399"/>
            <a:ext cx="2438488" cy="39472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等线" panose="02010600030101010101" pitchFamily="2" charset="-122"/>
              </a:defRPr>
            </a:lvl5pPr>
          </a:lstStyle>
          <a:p>
            <a:pPr marL="0" lvl="0" indent="0" algn="l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96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Fig.2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758A41-9883-4B56-8E56-3EF151F3ABC2}"/>
              </a:ext>
            </a:extLst>
          </p:cNvPr>
          <p:cNvSpPr txBox="1"/>
          <p:nvPr/>
        </p:nvSpPr>
        <p:spPr>
          <a:xfrm>
            <a:off x="418255" y="5899633"/>
            <a:ext cx="7225586" cy="336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 b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/>
              <a:t>Supplementary Fig.2. Synthetic routes of TAK 779 from imidazolium 1 and TAK 779,2745583.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04244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181</Words>
  <Application>Microsoft Office PowerPoint</Application>
  <PresentationFormat>自定义</PresentationFormat>
  <Paragraphs>70</Paragraphs>
  <Slides>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等线</vt:lpstr>
      <vt:lpstr>等线 Light</vt:lpstr>
      <vt:lpstr>Arial</vt:lpstr>
      <vt:lpstr>Times New Roman</vt:lpstr>
      <vt:lpstr>Office 主题​​</vt:lpstr>
      <vt:lpstr>Prism 10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子雨 万</dc:creator>
  <cp:lastModifiedBy>Raina</cp:lastModifiedBy>
  <cp:revision>12</cp:revision>
  <dcterms:created xsi:type="dcterms:W3CDTF">2025-03-26T13:22:12Z</dcterms:created>
  <dcterms:modified xsi:type="dcterms:W3CDTF">2025-10-28T10:38:40Z</dcterms:modified>
</cp:coreProperties>
</file>