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29"/>
    <p:restoredTop sz="94704"/>
  </p:normalViewPr>
  <p:slideViewPr>
    <p:cSldViewPr snapToGrid="0">
      <p:cViewPr>
        <p:scale>
          <a:sx n="80" d="100"/>
          <a:sy n="80" d="100"/>
        </p:scale>
        <p:origin x="-110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8T18:41:06.9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1 282 24575,'73'59'0,"-52"-42"0,50 43 0,-66-54 0,-2-1 0,1-1 0,-3-5 0,-4-7 0,-1-3 0,-2-1 0,-2-1 0,4 3 0,-2 0 0,2 2 0,2 3 0,0 0 0,2-2 0,1-3 0,3-7 0,8-9 0,10-12 0,12-12 0,5-7 0,-1 2 0,-6 12 0,-9 17 0,-9 12 0,-4 9 0,-7 4 0,-6 1 0,1 0 0,-3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8D32A-9334-C1E9-575A-40B9F6064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35C526-6522-EC7B-9D75-64AD60DBE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57594-062E-9618-5220-7440B83AB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EBB3C-8555-49C6-4FE2-D0D660BF0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976E9-8568-98B4-B8DC-D23535A13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18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46435-69EF-D1C4-C111-CF91D48A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9CFE6-18F0-4BAA-56D4-86081DAA0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F36E8-86C5-5A1F-4DD8-333CE113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39A51-296D-492A-3B0E-5ADC3A98F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80E25-0EC3-8A38-4CA1-DADDBADBE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64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6EE52-85A1-D756-F8EE-FD0EFF74C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67CD8B-9385-7745-3CA8-5BBF5564E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CBCE4-6C20-91BD-EA13-8201E7AF2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2E512-9B0D-40F3-883D-FBB8B89E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BEABA-56F9-C3F5-513E-6B6C21149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48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3D1F7-83F6-7B15-105C-0E3ABB8C2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D5D7B-F578-1E8F-6540-20441890B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3DBD1-51B6-B7BB-07B2-4490BBC68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F54B5-51C4-0FFC-8AB1-5D64B5F9B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0A201-67E3-4A68-04DD-739FE854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11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3D6E6-35BF-806D-33C0-5A6479937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41741-6CA8-C0AB-7185-0C73A7B72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BC5E3-9CDC-D6D6-BCDA-CEC36FB9F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E09A2-47CF-03ED-F7A9-72F857CA2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D67B4-3437-4FA2-28A0-86573E38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24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927FE-7899-BC30-25C2-1EBC6F6EF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13635-90C2-05F7-C6CE-700E39333C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3D51F-CA6F-4F73-4A4E-1FD91C43D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B21AE-7A59-5D40-9AA1-BA14B5287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23CEE-0AB7-B2D5-371E-7D948D25C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69BAB-DF1E-8D4F-7A3D-693178908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19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4827E-92EF-6E28-2FA9-B172F1C20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A0060-7396-2B99-F452-024C841BB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D926A-FE72-B0F1-AF38-935BAEB68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308CE-AF16-8C5F-1B43-0DD9F9A34E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4C7E34-09CA-804E-F6A5-A8E1F2EEA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03AC1C-B3CA-B6D1-465C-52DBC1B4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202EED-B400-ECD1-ECA1-4EECF5A7D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0F5142-12F3-6A0E-2A67-240AE15AD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73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3045B-8AE0-A522-2947-4D30481B6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D35AC-D810-A667-FD1A-987304D7F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63DFB4-80CD-A0E1-A5BB-A320AE9EA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E4D7E-4AE1-0A32-32C2-A9CD04420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80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A6436F-B44A-3E22-DA02-024BEF75D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AFF1C-C793-4D5E-FDC2-E3CFA214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5359C-8534-1521-1F19-0B2F9EA08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98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C4994-31E3-CB02-8080-2924DCB48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00B46-CDAB-433C-8061-490063655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D85DA-7E35-5698-18B0-C42CB4867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B4A38-EADC-E022-E553-2B4DD60A2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6F802-5787-6093-7D18-A79BFBC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69061-48A1-958F-2F9E-E44525AE3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5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F134-089F-E1BE-1416-7B2BC7BFD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F1168-145E-C21B-87ED-E1757028D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833079-B128-A640-3B6A-02C35B6BE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81B19-4ADC-3D35-7E07-03966F66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BFD3F-2E8B-C9C3-9333-066289BD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29005-D036-AA02-6D78-6B8788CA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64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C2B25-1659-5BD2-012C-DFADA98B3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75372-7300-9CD8-AFFD-056DB27FB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EEAC-B7EF-697E-901F-A5F3202D7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F4888D-664F-B544-AB59-7EF32AF4876C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4C51C-8D39-CDA0-CC3A-5FA653C6D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1E17E-8EC0-01F8-E4A5-6E4B251ED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C86D0-77F4-1B41-917D-564B5A260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03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edical checklist with text&#10;&#10;Description automatically generated">
            <a:extLst>
              <a:ext uri="{FF2B5EF4-FFF2-40B4-BE49-F238E27FC236}">
                <a16:creationId xmlns:a16="http://schemas.microsoft.com/office/drawing/2014/main" id="{8367A3B2-0678-CC60-A4C5-0B367196E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909" y="0"/>
            <a:ext cx="9018182" cy="68031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9B7A2D-E6F4-A5B9-0685-5F123E72B106}"/>
              </a:ext>
            </a:extLst>
          </p:cNvPr>
          <p:cNvSpPr txBox="1"/>
          <p:nvPr/>
        </p:nvSpPr>
        <p:spPr>
          <a:xfrm>
            <a:off x="9590567" y="861237"/>
            <a:ext cx="1212112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50" dirty="0">
                <a:effectLst/>
                <a:latin typeface="Helvetica Neue" panose="02000503000000020004" pitchFamily="2" charset="0"/>
              </a:rPr>
              <a:t>1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1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1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1 and 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2,3,4</a:t>
            </a:r>
          </a:p>
          <a:p>
            <a:r>
              <a:rPr lang="en-GB" sz="1250" dirty="0">
                <a:latin typeface="Helvetica Neue" panose="02000503000000020004" pitchFamily="2" charset="0"/>
              </a:rPr>
              <a:t>7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1</a:t>
            </a:r>
          </a:p>
          <a:p>
            <a:r>
              <a:rPr lang="en-GB" sz="1250" dirty="0">
                <a:latin typeface="Helvetica Neue" panose="02000503000000020004" pitchFamily="2" charset="0"/>
              </a:rPr>
              <a:t>Yes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1 and 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latin typeface="Helvetica Neue" panose="02000503000000020004" pitchFamily="2" charset="0"/>
              </a:rPr>
              <a:t>N/a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2</a:t>
            </a:r>
          </a:p>
          <a:p>
            <a:r>
              <a:rPr lang="en-GB" sz="1250" dirty="0">
                <a:latin typeface="Helvetica Neue" panose="02000503000000020004" pitchFamily="2" charset="0"/>
              </a:rPr>
              <a:t>4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latin typeface="Helvetica Neue" panose="02000503000000020004" pitchFamily="2" charset="0"/>
              </a:rPr>
              <a:t>4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4</a:t>
            </a:r>
          </a:p>
          <a:p>
            <a:r>
              <a:rPr lang="en-GB" sz="1250" dirty="0">
                <a:latin typeface="Helvetica Neue" panose="02000503000000020004" pitchFamily="2" charset="0"/>
              </a:rPr>
              <a:t>1 and 2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latin typeface="Helvetica Neue" panose="02000503000000020004" pitchFamily="2" charset="0"/>
              </a:rPr>
              <a:t>4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latin typeface="Helvetica Neue" panose="02000503000000020004" pitchFamily="2" charset="0"/>
              </a:rPr>
              <a:t>4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N/a</a:t>
            </a:r>
          </a:p>
          <a:p>
            <a:r>
              <a:rPr lang="en-GB" sz="1250" dirty="0">
                <a:latin typeface="Helvetica Neue" panose="02000503000000020004" pitchFamily="2" charset="0"/>
              </a:rPr>
              <a:t>5,6,7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latin typeface="Helvetica Neue" panose="02000503000000020004" pitchFamily="2" charset="0"/>
              </a:rPr>
              <a:t>8 and 9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latin typeface="Helvetica Neue" panose="02000503000000020004" pitchFamily="2" charset="0"/>
              </a:rPr>
              <a:t>5,6,7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>
                <a:latin typeface="Helvetica Neue" panose="02000503000000020004" pitchFamily="2" charset="0"/>
              </a:rPr>
              <a:t>7 and 8</a:t>
            </a:r>
            <a:endParaRPr lang="en-GB" sz="1250" dirty="0">
              <a:effectLst/>
              <a:latin typeface="Helvetica Neue" panose="02000503000000020004" pitchFamily="2" charset="0"/>
            </a:endParaRPr>
          </a:p>
          <a:p>
            <a:r>
              <a:rPr lang="en-GB" sz="1250" dirty="0">
                <a:effectLst/>
                <a:latin typeface="Helvetica Neue" panose="02000503000000020004" pitchFamily="2" charset="0"/>
              </a:rPr>
              <a:t>N/a</a:t>
            </a:r>
          </a:p>
          <a:p>
            <a:endParaRPr lang="en-GB" sz="1200" dirty="0">
              <a:effectLst/>
              <a:latin typeface="Helvetica Neue" panose="02000503000000020004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D3F182B-4381-33BE-3D00-98FAB3D5538E}"/>
                  </a:ext>
                </a:extLst>
              </p14:cNvPr>
              <p14:cNvContentPartPr/>
              <p14:nvPr/>
            </p14:nvContentPartPr>
            <p14:xfrm>
              <a:off x="9605118" y="6431341"/>
              <a:ext cx="133920" cy="1562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D3F182B-4381-33BE-3D00-98FAB3D553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598998" y="6425221"/>
                <a:ext cx="146160" cy="168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11138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45</Words>
  <Application>Microsoft Macintosh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Vritika Ravisangar</dc:creator>
  <cp:lastModifiedBy>Vritika Ravisangar</cp:lastModifiedBy>
  <cp:revision>3</cp:revision>
  <dcterms:created xsi:type="dcterms:W3CDTF">2025-02-08T18:37:24Z</dcterms:created>
  <dcterms:modified xsi:type="dcterms:W3CDTF">2025-03-21T10:56:51Z</dcterms:modified>
</cp:coreProperties>
</file>