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63695-68F4-4C3F-951A-244A3B93A0E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F08BA-711B-4189-8EE7-42C469AFC8E7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0" t="17021" r="17613" b="23398"/>
          <a:stretch>
            <a:fillRect/>
          </a:stretch>
        </p:blipFill>
        <p:spPr bwMode="auto">
          <a:xfrm>
            <a:off x="0" y="-400050"/>
            <a:ext cx="12507583" cy="725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79056" y="321711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35369" y="506377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t="5932" r="39955" b="5851"/>
          <a:stretch>
            <a:fillRect/>
          </a:stretch>
        </p:blipFill>
        <p:spPr bwMode="auto">
          <a:xfrm>
            <a:off x="2400300" y="-206357"/>
            <a:ext cx="5886449" cy="79930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478444" y="1254772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89391" y="504825"/>
            <a:ext cx="9554783" cy="6542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01982" y="928201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4225" y="1371826"/>
            <a:ext cx="52489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lanes of samples of group A-D)  Name of the protein             </a:t>
            </a:r>
            <a:endParaRPr lang="en-GB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7979" y="365125"/>
            <a:ext cx="10832496" cy="65995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309983"/>
            <a:ext cx="9982200" cy="67161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52400" y="365125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32831" y="461671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3" t="6963" r="17620" b="5868"/>
          <a:stretch>
            <a:fillRect/>
          </a:stretch>
        </p:blipFill>
        <p:spPr bwMode="auto">
          <a:xfrm>
            <a:off x="2670810" y="345440"/>
            <a:ext cx="6569075" cy="6512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670667" y="204068"/>
            <a:ext cx="59566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/>
              <a:t>Name of the protein, lanes of samples of group A-D)               </a:t>
            </a:r>
            <a:endParaRPr lang="en-GB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UzMDI0MmVhMDdkNjNiYzBhMGRlNzViYTU4YmJlZmQ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</Words>
  <Application>WPS 演示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等线</vt:lpstr>
      <vt:lpstr>等线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Shaobo Zhou</dc:creator>
  <cp:lastModifiedBy>Jane</cp:lastModifiedBy>
  <cp:revision>4</cp:revision>
  <dcterms:created xsi:type="dcterms:W3CDTF">2023-09-06T09:50:00Z</dcterms:created>
  <dcterms:modified xsi:type="dcterms:W3CDTF">2024-08-02T05:14:37Z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E74AD5A524A94F798A743AFE37F496CB_12</vt:lpwstr>
  </property>
  <property fmtid="{D5CDD505-2E9C-101B-9397-08002B2CF9AE}" pid="3" name="KSOProductBuildVer">
    <vt:lpwstr>2052-12.1.0.16417</vt:lpwstr>
  </property>
</Properties>
</file>