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1979F-63AB-F9B8-6EFC-DFE0F55B8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9FAB75-E7FC-E735-A469-137F91D6C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27061A-6C04-1982-2FBA-2B6164034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EABC8C-2627-D23C-AF64-D56B3B72E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3F16EB-047B-DBAE-A689-1E8F3A1A6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0CE1EB-28E5-74E4-0295-7150933E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1EDFD4-9DBF-8254-231E-364EBAC20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FB114B-BEE9-5974-64F7-CB637CDA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869A65-8B79-20B1-FA98-7F356AA9B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0DCEBF-466A-E11C-7016-5F4FE1BA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8741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D9DF84-AEAC-9D5C-B075-9045E0BE8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8EFBB0-7298-12D8-1851-5107CE83A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E1BC54-C4CD-7568-1EA3-DDC528529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75D8A6-3F7F-C99C-FD71-146BD5975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49ACE5-8987-06C7-B37E-C2D76698C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40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8699BA-6EC0-8779-96ED-A0A8ED074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4A04A3-5A5E-137F-ABE9-D4A0EB07CA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502EE5-B1D0-D656-9742-39C96F7C0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DD9FBD-6093-0230-8C9F-6BACD1B7D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D2179D-D6E4-5463-908D-DFA389AB3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9C0F7C-9134-C65B-F511-1243707D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226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19847-8510-6BCD-078D-02976B1A8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81453D-9AAF-6BF7-6D15-52516B00F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F0B76F-E345-E8C1-9306-D23AF8A4C3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50CB170-44A1-0FB0-4E1C-634D2E147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30376A-2301-6FFF-56A7-DED9B1CF1F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0F66AF-C4D4-1229-67F4-D2535E3A6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269FC1-029A-06B8-AB2D-CFB27680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AACFC72-A3B2-06F0-6B55-4C330F3C2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292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547B8-044F-4219-A733-AB686C97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23B5B89-A3DC-B9B6-EE19-4BD5AFF9D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46BA180-1E48-7CDF-5B94-B83DCDE9C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24A0B3-5DB8-869C-7F6F-4115F336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078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2C5C27-71C0-2EB3-398F-6292BEB22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13D1435-0A4A-6CCA-9DC6-BC97EDD0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995EF8-7320-0720-0838-A346F5D28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565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28426-6530-65BC-E3A7-846CB087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5F0C62-3C29-46B7-C1FF-E6906D18F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C9469A-2A10-3424-B145-4AB08EC6A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4823C9-2229-6BE2-EF94-136BA623E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179BF7-2120-EA8A-65A1-A5D471D4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3D6E4-D7A9-652E-156F-A3465905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403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22858-B5A3-EF99-C1E4-633B20187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0406C12-B647-9C9B-E815-AC9DF4EB2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653E54-0CB8-7A00-118D-09D1FC5C5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EE2E4A-C2BA-0CE4-9329-A7CB16D4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B06FEB-A3A1-F7D6-430B-1F4E659A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D5C20-3435-4173-F8F9-3959E3C89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1597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409E0-1C70-43EC-27C8-CD9729E95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8E534E-7FAC-6E15-22D8-0187D6773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14D61F-FDA8-151A-711B-BF5D387BC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EEAE6F-F029-9853-D474-740BA9D7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A2F19C-30BB-372D-270C-EAF4F385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217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CCCC8B-FA44-84D9-4207-534C8BA18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ACFC65B-EB3D-9026-3AC3-9D7E64465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325D11-D4D0-29D6-A10F-7AD3F45C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F4DCD4-4C9A-1819-9F37-CE343822E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D9FDDC-5834-1DB8-4E8A-14102C9E7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8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2057AC-14C7-89BB-B0A2-7CEE26544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825593-3D3A-B296-6E77-9A56B7438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CB3ECD-302D-408D-E55B-45046C3258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AD7853-B3D5-4CF9-BD54-D6059C37AE47}" type="datetimeFigureOut">
              <a:rPr lang="es-MX" smtClean="0"/>
              <a:t>09/10/2024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53C9C9-1A0C-107A-F496-802FFC59C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CE974B-7AF2-14F1-1262-3813BB1D7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C0DB45-45AE-4052-AF38-92E1079BAE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702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A7B1B9-7408-B187-F75F-D7208FD2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202E3-F929-19D8-82A9-160E7D4663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484" t="31307" r="11693" b="15620"/>
          <a:stretch/>
        </p:blipFill>
        <p:spPr>
          <a:xfrm>
            <a:off x="828072" y="58271"/>
            <a:ext cx="10525728" cy="545082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41959F-82F8-0BB0-1164-5C363CBD16A2}"/>
              </a:ext>
            </a:extLst>
          </p:cNvPr>
          <p:cNvSpPr txBox="1"/>
          <p:nvPr/>
        </p:nvSpPr>
        <p:spPr>
          <a:xfrm>
            <a:off x="1299882" y="5719482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Supplementary</a:t>
            </a:r>
            <a:r>
              <a:rPr lang="es-MX" b="1" dirty="0"/>
              <a:t> table 1: </a:t>
            </a:r>
            <a:r>
              <a:rPr lang="en-US" dirty="0"/>
              <a:t>Clinical score symptoms after EAE model induction. Taken from Bittner </a:t>
            </a:r>
            <a:r>
              <a:rPr lang="en-US" i="1" dirty="0"/>
              <a:t>et al.</a:t>
            </a:r>
            <a:r>
              <a:rPr lang="en-US" dirty="0"/>
              <a:t>, 2014. doi:10.3791/51275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21192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Nicolás Pérez</dc:creator>
  <cp:lastModifiedBy>Nicolás Pérez</cp:lastModifiedBy>
  <cp:revision>1</cp:revision>
  <dcterms:created xsi:type="dcterms:W3CDTF">2024-10-09T21:57:26Z</dcterms:created>
  <dcterms:modified xsi:type="dcterms:W3CDTF">2024-10-09T22:04:24Z</dcterms:modified>
</cp:coreProperties>
</file>